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9456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033" autoAdjust="0"/>
  </p:normalViewPr>
  <p:slideViewPr>
    <p:cSldViewPr snapToGrid="0">
      <p:cViewPr varScale="1">
        <p:scale>
          <a:sx n="80" d="100"/>
          <a:sy n="80" d="100"/>
        </p:scale>
        <p:origin x="58" y="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F54BA4-7CA1-3E25-55DB-47A36D333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EB7BA7B-705F-3CDE-268D-957DF78AFB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9B2A9AC-0453-4D01-6F37-BC359B7F3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F681-73BC-417A-B332-5A5AD6DD7F26}" type="datetimeFigureOut">
              <a:rPr lang="de-CH" smtClean="0"/>
              <a:t>30.08.2026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ABD93D-7AF5-B255-6057-563241222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9B1391-F07E-1332-1463-0852FB52B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DB89-3283-492F-81A1-6968258D4A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78447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672839-931D-A0A9-79E7-A430EA293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EC5B90A-FC73-0426-0343-F5EA88B16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13BEA8-8414-DC75-44A2-FA1C83D1F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F681-73BC-417A-B332-5A5AD6DD7F26}" type="datetimeFigureOut">
              <a:rPr lang="de-CH" smtClean="0"/>
              <a:t>30.08.2026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D2D0432-8164-4F5D-0AE3-0E23F29EB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4147AF8-3AF4-D3F8-83D9-3A0F861BF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DB89-3283-492F-81A1-6968258D4A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81090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E57C6A-3933-8BF5-D1B6-B870F2AFF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9CAE289-4BA2-E3AC-0A9D-11473D514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CB928E-DD8F-8BF8-7CA0-CE6FA014B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F681-73BC-417A-B332-5A5AD6DD7F26}" type="datetimeFigureOut">
              <a:rPr lang="de-CH" smtClean="0"/>
              <a:t>30.08.2026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197D0F-8CB8-0FDF-A8D5-29136811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7F57756-9C5A-1549-3037-416FFCD83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DB89-3283-492F-81A1-6968258D4A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1083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5201A-BDA1-4A54-2C5A-99F95DCB7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F33EAB-0CE8-82DD-5AEA-FBCCE133E2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8DF80F2-D031-2DE7-4790-7700FDCAB5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28C91BC-8CBA-84CA-FCB1-8131777D0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F681-73BC-417A-B332-5A5AD6DD7F26}" type="datetimeFigureOut">
              <a:rPr lang="de-CH" smtClean="0"/>
              <a:t>30.08.2026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A9CED2D-F37F-C730-A2A8-7D365A1F4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988413B-1BAC-5487-E63D-773DFB482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DB89-3283-492F-81A1-6968258D4A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88894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BE96F5-D4FC-EC1B-F52F-A9374BBF4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FCCC159-E797-CBCC-4084-469266CF1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C416556-1F52-024B-B0FE-E34D72BDD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CF8C6A-8695-02B3-4F45-D1223E8B5F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CC2A2EE-787A-7FC7-C4C1-CC016270B5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1F0F91A-CD9E-31EF-CA37-51D5DC57A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F681-73BC-417A-B332-5A5AD6DD7F26}" type="datetimeFigureOut">
              <a:rPr lang="de-CH" smtClean="0"/>
              <a:t>30.08.2026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0905950-BA53-BA34-76D3-68E0D0A64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74D3632-3714-7581-E007-28B1AD0DF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DB89-3283-492F-81A1-6968258D4A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75757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B03F71-2EC2-8AD3-9BF7-473CBCB53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FFB6A14-0398-8C58-C8A7-8E27E4BB3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F681-73BC-417A-B332-5A5AD6DD7F26}" type="datetimeFigureOut">
              <a:rPr lang="de-CH" smtClean="0"/>
              <a:t>30.08.2026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067CC85-72A9-F1B4-9AF5-779397727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4F25652-9F87-DD9D-9EE4-C7779EB38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DB89-3283-492F-81A1-6968258D4A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4496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9A79875-1AA5-A29E-F633-C0237879D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F681-73BC-417A-B332-5A5AD6DD7F26}" type="datetimeFigureOut">
              <a:rPr lang="de-CH" smtClean="0"/>
              <a:t>30.08.2026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61AB97B-28A3-889B-20AE-35A0CFB55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0540B3E-D043-796D-1031-517DC2AB5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DB89-3283-492F-81A1-6968258D4A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28048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5C524B-DD07-3D11-63C6-61B099BD5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0D81885-7A07-871C-63DE-06D8FFFF1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D0B184-7238-A8FB-F139-9969AA9B32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D688213-DCB9-921D-E10B-501D1FC87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F681-73BC-417A-B332-5A5AD6DD7F26}" type="datetimeFigureOut">
              <a:rPr lang="de-CH" smtClean="0"/>
              <a:t>30.08.2026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AA0CCF6-C7D7-D830-54FB-725AEEA3F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7B2E43-DD0D-A3C8-E2F7-841C4213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DB89-3283-492F-81A1-6968258D4A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73657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9BC5B1-5B9E-640E-4EAB-6B402B82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2BAA1E0-C9EC-1A05-4692-6266498484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DEBC62D-6BED-FF3C-DC71-C8EB9BBD2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F70406E-F33B-AA96-272A-0C652BA8E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F681-73BC-417A-B332-5A5AD6DD7F26}" type="datetimeFigureOut">
              <a:rPr lang="de-CH" smtClean="0"/>
              <a:t>30.08.2026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1F8AF80-1FC0-3DEA-01CF-38558C196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814D60-C41B-C0CA-B351-668BBD35A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DB89-3283-492F-81A1-6968258D4A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5874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33EE7C-E567-843D-03B9-B16EA7160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E381EB0-985E-569B-86A8-8D15063DC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3962509-5A06-8D3F-6115-A3A84024C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F681-73BC-417A-B332-5A5AD6DD7F26}" type="datetimeFigureOut">
              <a:rPr lang="de-CH" smtClean="0"/>
              <a:t>30.08.2026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6AE8A6A-A415-1224-0C85-1731376F1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CF8A70D-BBE2-8204-0D51-B8A7FB715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DB89-3283-492F-81A1-6968258D4A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80057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4449814-C569-1978-3EB7-AAECE84419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F428637-9B3C-2417-73B1-7E552F8EA0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E74BE33-5025-A80E-0DC3-1B59FE927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F681-73BC-417A-B332-5A5AD6DD7F26}" type="datetimeFigureOut">
              <a:rPr lang="de-CH" smtClean="0"/>
              <a:t>30.08.2026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82DA63-C334-03BE-3535-57EB301BA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294985-AC38-2378-5B00-F926E17CD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EDB89-3283-492F-81A1-6968258D4A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2374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DF9342E-01EF-CB0E-47F8-7377200EA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DD2E612-1123-FA77-2492-4111C3BCC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8BE22EF-AEA8-8414-EC06-B1C4050A44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81F681-73BC-417A-B332-5A5AD6DD7F26}" type="datetimeFigureOut">
              <a:rPr lang="de-CH" smtClean="0"/>
              <a:t>30.08.2026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79246F-A3E3-32CB-B668-9B0C8075B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9211EB-3CB5-10BB-6132-1505769122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9EDB89-3283-492F-81A1-6968258D4A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88297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996EAD0-3E10-3DC6-806B-7AEEE48C0C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866269"/>
            <a:ext cx="9144000" cy="2900518"/>
          </a:xfrm>
        </p:spPr>
        <p:txBody>
          <a:bodyPr>
            <a:normAutofit/>
          </a:bodyPr>
          <a:lstStyle/>
          <a:p>
            <a:r>
              <a:rPr lang="de-CH" sz="9600" b="1" dirty="0">
                <a:solidFill>
                  <a:schemeClr val="bg1"/>
                </a:solidFill>
                <a:latin typeface="Freestyle Script" panose="030804020302050B0404" pitchFamily="66" charset="0"/>
              </a:rPr>
              <a:t>10 Jahre Lamm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0FFCAF9-5CEE-DF67-F1F4-8C3DAF1545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2426" y="466725"/>
            <a:ext cx="6505574" cy="6709654"/>
          </a:xfrm>
        </p:spPr>
        <p:txBody>
          <a:bodyPr>
            <a:normAutofit/>
          </a:bodyPr>
          <a:lstStyle/>
          <a:p>
            <a:endParaRPr lang="de-CH" dirty="0">
              <a:solidFill>
                <a:srgbClr val="FFFFFF"/>
              </a:solidFill>
            </a:endParaRPr>
          </a:p>
          <a:p>
            <a:endParaRPr lang="de-CH" dirty="0">
              <a:solidFill>
                <a:srgbClr val="FFFFFF"/>
              </a:solidFill>
            </a:endParaRPr>
          </a:p>
          <a:p>
            <a:endParaRPr lang="de-CH" dirty="0">
              <a:solidFill>
                <a:srgbClr val="FFFFFF"/>
              </a:solidFill>
            </a:endParaRPr>
          </a:p>
          <a:p>
            <a:r>
              <a:rPr lang="de-CH" sz="6000" b="1" dirty="0">
                <a:solidFill>
                  <a:schemeClr val="bg1"/>
                </a:solidFill>
                <a:latin typeface="Freestyle Script" panose="030804020302050B0404" pitchFamily="66" charset="0"/>
              </a:rPr>
              <a:t>Personalausflug ins Blaue 2026</a:t>
            </a:r>
          </a:p>
          <a:p>
            <a:endParaRPr lang="de-CH" sz="1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8964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CE54EBF-ECC6-A716-F769-19FB8730C6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A81B3B7-6743-5976-1C93-0EDB4746F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CH" sz="7200" b="1" dirty="0" err="1">
                <a:latin typeface="Freestyle Script" panose="030804020302050B0404" pitchFamily="66" charset="0"/>
              </a:rPr>
              <a:t>Herbstbeginnfest</a:t>
            </a:r>
            <a:r>
              <a:rPr lang="de-CH" sz="7200" b="1" dirty="0">
                <a:latin typeface="Freestyle Script" panose="030804020302050B0404" pitchFamily="66" charset="0"/>
              </a:rPr>
              <a:t> 2026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4B6AB67-E7AE-5914-6690-E09C174AE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E0BAAE1-1197-B17E-F753-F19D0E247034}"/>
              </a:ext>
            </a:extLst>
          </p:cNvPr>
          <p:cNvSpPr txBox="1"/>
          <p:nvPr/>
        </p:nvSpPr>
        <p:spPr>
          <a:xfrm>
            <a:off x="838200" y="2021979"/>
            <a:ext cx="105156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CH" sz="2800" b="1" dirty="0"/>
              <a:t>Datum</a:t>
            </a:r>
            <a:r>
              <a:rPr lang="de-CH" sz="2800" dirty="0"/>
              <a:t>: Samstag, 5. September 2026</a:t>
            </a:r>
          </a:p>
          <a:p>
            <a:pPr algn="ctr"/>
            <a:r>
              <a:rPr lang="de-CH" sz="2800" b="1" dirty="0"/>
              <a:t>Zeit</a:t>
            </a:r>
            <a:r>
              <a:rPr lang="de-CH" sz="2800" dirty="0"/>
              <a:t>: ab ca. 19:30 Uhr</a:t>
            </a:r>
          </a:p>
          <a:p>
            <a:pPr algn="ctr"/>
            <a:r>
              <a:rPr lang="de-CH" sz="2800" b="1" dirty="0"/>
              <a:t>Liveunterhaltung</a:t>
            </a:r>
            <a:r>
              <a:rPr lang="de-CH" sz="2800" dirty="0"/>
              <a:t> mit den </a:t>
            </a:r>
            <a:r>
              <a:rPr lang="de-CH" sz="5400" b="1" dirty="0">
                <a:latin typeface="Freestyle Script" panose="030804020302050B0404" pitchFamily="66" charset="0"/>
              </a:rPr>
              <a:t>Foxy Seniors</a:t>
            </a:r>
          </a:p>
          <a:p>
            <a:pPr algn="ctr"/>
            <a:r>
              <a:rPr lang="de-CH" sz="2800" b="1" dirty="0"/>
              <a:t>Küche: </a:t>
            </a:r>
            <a:r>
              <a:rPr lang="de-CH" sz="5400" b="1" dirty="0">
                <a:latin typeface="Freestyle Script" panose="030804020302050B0404" pitchFamily="66" charset="0"/>
              </a:rPr>
              <a:t>Suure Mocke </a:t>
            </a:r>
            <a:r>
              <a:rPr lang="de-CH" sz="2800" dirty="0"/>
              <a:t>und andere Köstlichkeiten</a:t>
            </a:r>
          </a:p>
          <a:p>
            <a:pPr algn="ctr"/>
            <a:endParaRPr lang="de-CH" sz="2800" dirty="0"/>
          </a:p>
          <a:p>
            <a:pPr algn="ctr"/>
            <a:r>
              <a:rPr lang="de-CH" sz="2800" dirty="0"/>
              <a:t>Wir wünschen allen einen schönen, farbigen Herbst und viel </a:t>
            </a:r>
            <a:r>
              <a:rPr lang="de-CH" sz="2800"/>
              <a:t>Vergnügen.</a:t>
            </a:r>
            <a:endParaRPr lang="de-CH" sz="2800" dirty="0"/>
          </a:p>
          <a:p>
            <a:pPr algn="ctr"/>
            <a:r>
              <a:rPr lang="de-CH" sz="2800" dirty="0"/>
              <a:t>Pirmin, Mendy mit Lynn und das ganze Lamm-Team</a:t>
            </a:r>
          </a:p>
          <a:p>
            <a:endParaRPr lang="de-CH" sz="2400" dirty="0"/>
          </a:p>
          <a:p>
            <a:r>
              <a:rPr lang="de-CH" sz="2400" dirty="0"/>
              <a:t>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89AB92E-7EFE-014F-5C2F-B33E4E23F5A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8" t="24586" r="17983" b="47991"/>
          <a:stretch/>
        </p:blipFill>
        <p:spPr bwMode="auto">
          <a:xfrm>
            <a:off x="628650" y="416794"/>
            <a:ext cx="2209800" cy="1380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67367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PresentationFormat>Breitbild</PresentationFormat>
  <Paragraphs>15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Freestyle Script</vt:lpstr>
      <vt:lpstr>Office</vt:lpstr>
      <vt:lpstr>10 Jahre Lamm</vt:lpstr>
      <vt:lpstr>Herbstbeginnfest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Pirmin Wälti</dc:creator>
  <cp:lastModifiedBy>Pirmin Wälti</cp:lastModifiedBy>
  <cp:revision>4</cp:revision>
  <cp:lastPrinted>2026-08-30T19:12:05Z</cp:lastPrinted>
  <dcterms:created xsi:type="dcterms:W3CDTF">2026-08-17T18:21:38Z</dcterms:created>
  <dcterms:modified xsi:type="dcterms:W3CDTF">2026-08-30T19:14:01Z</dcterms:modified>
</cp:coreProperties>
</file>